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56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8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95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53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934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65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66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73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88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71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35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68E36-A440-4664-96F1-F9DD28984AB3}" type="datetimeFigureOut">
              <a:rPr lang="de-DE" smtClean="0"/>
              <a:t>23.08.2023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C66-10C1-40EE-B368-46FF0ABF2CA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2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D39259C-8B5C-493A-B4C3-E960B96AEAEE}"/>
              </a:ext>
            </a:extLst>
          </p:cNvPr>
          <p:cNvSpPr/>
          <p:nvPr/>
        </p:nvSpPr>
        <p:spPr>
          <a:xfrm>
            <a:off x="136092" y="1190432"/>
            <a:ext cx="277595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44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Bahnschrift SemiBold" panose="020B0502040204020203" pitchFamily="34" charset="0"/>
                <a:cs typeface="Poppins ExtraBold" panose="00000900000000000000" pitchFamily="2" charset="0"/>
              </a:rPr>
              <a:t>1</a:t>
            </a:r>
          </a:p>
        </p:txBody>
      </p:sp>
      <p:pic>
        <p:nvPicPr>
          <p:cNvPr id="5" name="Picture 2" descr="EU-Bio-Logo">
            <a:extLst>
              <a:ext uri="{FF2B5EF4-FFF2-40B4-BE49-F238E27FC236}">
                <a16:creationId xmlns:a16="http://schemas.microsoft.com/office/drawing/2014/main" id="{C08FF30E-63BC-4602-B723-1C1D98C1C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95" y="4149229"/>
            <a:ext cx="2124830" cy="119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F0DB328-636A-40B8-AD11-0E10D2E211A8}"/>
              </a:ext>
            </a:extLst>
          </p:cNvPr>
          <p:cNvSpPr txBox="1"/>
          <p:nvPr/>
        </p:nvSpPr>
        <p:spPr>
          <a:xfrm>
            <a:off x="-529008" y="3498756"/>
            <a:ext cx="4193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Poppins ExtraBold" panose="00000900000000000000" pitchFamily="2" charset="0"/>
                <a:cs typeface="Poppins ExtraBold" panose="00000900000000000000" pitchFamily="2" charset="0"/>
              </a:rPr>
              <a:t>EU-Bio-Logo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72586FE3-ED1C-483A-88B3-7A4C6A9ED1F3}"/>
              </a:ext>
            </a:extLst>
          </p:cNvPr>
          <p:cNvCxnSpPr/>
          <p:nvPr/>
        </p:nvCxnSpPr>
        <p:spPr>
          <a:xfrm>
            <a:off x="3004456" y="1153844"/>
            <a:ext cx="0" cy="56636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994B742-4B5A-404C-A9EF-DC58595AF824}"/>
              </a:ext>
            </a:extLst>
          </p:cNvPr>
          <p:cNvCxnSpPr/>
          <p:nvPr/>
        </p:nvCxnSpPr>
        <p:spPr>
          <a:xfrm>
            <a:off x="6217297" y="1153843"/>
            <a:ext cx="0" cy="566368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hteck 11">
            <a:extLst>
              <a:ext uri="{FF2B5EF4-FFF2-40B4-BE49-F238E27FC236}">
                <a16:creationId xmlns:a16="http://schemas.microsoft.com/office/drawing/2014/main" id="{6041F4DD-EAE8-49EE-8E59-AA1AEA53D46E}"/>
              </a:ext>
            </a:extLst>
          </p:cNvPr>
          <p:cNvSpPr/>
          <p:nvPr/>
        </p:nvSpPr>
        <p:spPr>
          <a:xfrm>
            <a:off x="0" y="5379366"/>
            <a:ext cx="4572000" cy="1692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500" dirty="0">
                <a:latin typeface="Poppins Light" panose="00000400000000000000" pitchFamily="2" charset="0"/>
                <a:cs typeface="Poppins Light" panose="00000400000000000000" pitchFamily="2" charset="0"/>
              </a:rPr>
              <a:t>https://www.bmel.de/DE/themen/landwirtschaft/oekologischer-landbau/eu-bio-logo.html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8344561-F55B-4F7F-93F1-3EB5BD5053FD}"/>
              </a:ext>
            </a:extLst>
          </p:cNvPr>
          <p:cNvSpPr/>
          <p:nvPr/>
        </p:nvSpPr>
        <p:spPr>
          <a:xfrm>
            <a:off x="3184023" y="1190432"/>
            <a:ext cx="277595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4400" b="1" dirty="0">
                <a:ln w="28575">
                  <a:solidFill>
                    <a:schemeClr val="tx1"/>
                  </a:solidFill>
                </a:ln>
                <a:solidFill>
                  <a:schemeClr val="accent4"/>
                </a:solidFill>
                <a:latin typeface="Bahnschrift SemiBold" panose="020B0502040204020203" pitchFamily="34" charset="0"/>
                <a:cs typeface="Poppins ExtraBold" panose="00000900000000000000" pitchFamily="2" charset="0"/>
              </a:rPr>
              <a:t>2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FE29F5B-06F8-42B4-BABD-DF047AD0AB16}"/>
              </a:ext>
            </a:extLst>
          </p:cNvPr>
          <p:cNvSpPr/>
          <p:nvPr/>
        </p:nvSpPr>
        <p:spPr>
          <a:xfrm>
            <a:off x="7024825" y="1190432"/>
            <a:ext cx="116089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sz="14400" b="1" dirty="0">
                <a:ln w="28575">
                  <a:solidFill>
                    <a:schemeClr val="tx1"/>
                  </a:solidFill>
                </a:ln>
                <a:solidFill>
                  <a:schemeClr val="accent1"/>
                </a:solidFill>
                <a:latin typeface="Bahnschrift SemiBold" panose="020B0502040204020203" pitchFamily="34" charset="0"/>
                <a:cs typeface="Poppins ExtraBold" panose="00000900000000000000" pitchFamily="2" charset="0"/>
              </a:rPr>
              <a:t>3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BEA7595-44CE-4BF0-8AD6-1E41F46808A5}"/>
              </a:ext>
            </a:extLst>
          </p:cNvPr>
          <p:cNvSpPr txBox="1"/>
          <p:nvPr/>
        </p:nvSpPr>
        <p:spPr>
          <a:xfrm>
            <a:off x="4742018" y="3498756"/>
            <a:ext cx="5754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latin typeface="Poppins ExtraBold" panose="00000900000000000000" pitchFamily="2" charset="0"/>
                <a:cs typeface="Poppins ExtraBold" panose="00000900000000000000" pitchFamily="2" charset="0"/>
              </a:rPr>
              <a:t>demeter</a:t>
            </a:r>
            <a:r>
              <a:rPr lang="de-DE" sz="2400" dirty="0">
                <a:latin typeface="Poppins ExtraBold" panose="00000900000000000000" pitchFamily="2" charset="0"/>
                <a:cs typeface="Poppins ExtraBold" panose="00000900000000000000" pitchFamily="2" charset="0"/>
              </a:rPr>
              <a:t>-Siegel</a:t>
            </a:r>
          </a:p>
        </p:txBody>
      </p:sp>
      <p:pic>
        <p:nvPicPr>
          <p:cNvPr id="16" name="Picture 8" descr="https://www.demeter.fr/wp-content/uploads/2018/03/LOGO-DEMETER-COULEUR-300x167.jpg">
            <a:extLst>
              <a:ext uri="{FF2B5EF4-FFF2-40B4-BE49-F238E27FC236}">
                <a16:creationId xmlns:a16="http://schemas.microsoft.com/office/drawing/2014/main" id="{A31F8D58-6994-402B-8307-72B9F1217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3999" y="4149229"/>
            <a:ext cx="2430598" cy="135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CA6E997C-5C65-4F62-9E8F-DDA17EB9B9D7}"/>
              </a:ext>
            </a:extLst>
          </p:cNvPr>
          <p:cNvSpPr/>
          <p:nvPr/>
        </p:nvSpPr>
        <p:spPr>
          <a:xfrm>
            <a:off x="6759526" y="5394755"/>
            <a:ext cx="1691489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500" dirty="0">
                <a:latin typeface="Poppins Light" panose="00000400000000000000" pitchFamily="2" charset="0"/>
                <a:cs typeface="Poppins Light" panose="00000400000000000000" pitchFamily="2" charset="0"/>
              </a:rPr>
              <a:t>https://www.demeter.fr/logo-demeter-couleur/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772DD9D-3677-4F8E-B982-3F0F80B903B1}"/>
              </a:ext>
            </a:extLst>
          </p:cNvPr>
          <p:cNvSpPr txBox="1"/>
          <p:nvPr/>
        </p:nvSpPr>
        <p:spPr>
          <a:xfrm>
            <a:off x="3184023" y="3524019"/>
            <a:ext cx="2775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Poppins ExtraBold" panose="00000900000000000000" pitchFamily="2" charset="0"/>
                <a:cs typeface="Poppins ExtraBold" panose="00000900000000000000" pitchFamily="2" charset="0"/>
              </a:rPr>
              <a:t>Bioland-Siegel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6F2C2B0-2AED-4817-8F01-98B1D2F9980B}"/>
              </a:ext>
            </a:extLst>
          </p:cNvPr>
          <p:cNvSpPr/>
          <p:nvPr/>
        </p:nvSpPr>
        <p:spPr>
          <a:xfrm>
            <a:off x="3587591" y="5374343"/>
            <a:ext cx="1968805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500" dirty="0">
                <a:latin typeface="Poppins Light" panose="00000400000000000000" pitchFamily="2" charset="0"/>
                <a:cs typeface="Poppins Light" panose="00000400000000000000" pitchFamily="2" charset="0"/>
              </a:rPr>
              <a:t>https://www.bioland.de/verbraucher</a:t>
            </a:r>
          </a:p>
        </p:txBody>
      </p:sp>
      <p:pic>
        <p:nvPicPr>
          <p:cNvPr id="20" name="Picture 2" descr="https://www.bioland.de/typo3conf/ext/conlabz_bioland_theme/Resources/Public/build/img/logo.png">
            <a:extLst>
              <a:ext uri="{FF2B5EF4-FFF2-40B4-BE49-F238E27FC236}">
                <a16:creationId xmlns:a16="http://schemas.microsoft.com/office/drawing/2014/main" id="{876852F4-7253-4E34-AEBF-6BEB1E20F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355" y="4149229"/>
            <a:ext cx="1247353" cy="1247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D4EBF4E2-C229-4A63-8B26-491B8B6279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94" y="438007"/>
            <a:ext cx="1440000" cy="422466"/>
          </a:xfrm>
          <a:prstGeom prst="rect">
            <a:avLst/>
          </a:prstGeom>
        </p:spPr>
      </p:pic>
      <p:pic>
        <p:nvPicPr>
          <p:cNvPr id="25" name="Inhaltsplatzhalter 13">
            <a:extLst>
              <a:ext uri="{FF2B5EF4-FFF2-40B4-BE49-F238E27FC236}">
                <a16:creationId xmlns:a16="http://schemas.microsoft.com/office/drawing/2014/main" id="{C4189A03-9794-47FD-8579-9267C7AE1D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2164" y="0"/>
            <a:ext cx="3112352" cy="128073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8B14DB40-B02E-471C-9832-CA4E106731D6}"/>
              </a:ext>
            </a:extLst>
          </p:cNvPr>
          <p:cNvSpPr txBox="1"/>
          <p:nvPr/>
        </p:nvSpPr>
        <p:spPr>
          <a:xfrm>
            <a:off x="7118858" y="6409234"/>
            <a:ext cx="2133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Poppins" panose="00000500000000000000" pitchFamily="2" charset="0"/>
                <a:cs typeface="Poppins" panose="00000500000000000000" pitchFamily="2" charset="0"/>
              </a:rPr>
              <a:t>www.in-form.de</a:t>
            </a:r>
          </a:p>
        </p:txBody>
      </p:sp>
    </p:spTree>
    <p:extLst>
      <p:ext uri="{BB962C8B-B14F-4D97-AF65-F5344CB8AC3E}">
        <p14:creationId xmlns:p14="http://schemas.microsoft.com/office/powerpoint/2010/main" val="3622471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Bahnschrift SemiBold</vt:lpstr>
      <vt:lpstr>Calibri</vt:lpstr>
      <vt:lpstr>Calibri Light</vt:lpstr>
      <vt:lpstr>Poppins</vt:lpstr>
      <vt:lpstr>Poppins ExtraBold</vt:lpstr>
      <vt:lpstr>Poppins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Ludewig, Edwina</dc:creator>
  <cp:lastModifiedBy>Rueck, Lisa Sophie</cp:lastModifiedBy>
  <cp:revision>5</cp:revision>
  <dcterms:created xsi:type="dcterms:W3CDTF">2022-02-04T15:07:01Z</dcterms:created>
  <dcterms:modified xsi:type="dcterms:W3CDTF">2023-08-23T06:42:44Z</dcterms:modified>
</cp:coreProperties>
</file>