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9" r:id="rId3"/>
    <p:sldId id="281" r:id="rId4"/>
    <p:sldId id="282" r:id="rId5"/>
    <p:sldId id="288" r:id="rId6"/>
    <p:sldId id="284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51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093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3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30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6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4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09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7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3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56C3-E596-41E4-88F0-D098D47B0CAC}" type="datetimeFigureOut">
              <a:rPr lang="de-DE" smtClean="0"/>
              <a:t>29.08.2023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4A5A0-21D7-4F3F-8212-856E44BDA7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6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Kleidung, Cartoon, Hut, Clipart enthält.&#10;&#10;Automatisch generierte Beschreibung">
            <a:extLst>
              <a:ext uri="{FF2B5EF4-FFF2-40B4-BE49-F238E27FC236}">
                <a16:creationId xmlns:a16="http://schemas.microsoft.com/office/drawing/2014/main" id="{1BAC991D-C2A0-6C7D-FC9D-4FB4DA17A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1" y="468707"/>
            <a:ext cx="1920905" cy="2880000"/>
          </a:xfrm>
          <a:prstGeom prst="rect">
            <a:avLst/>
          </a:prstGeom>
        </p:spPr>
      </p:pic>
      <p:pic>
        <p:nvPicPr>
          <p:cNvPr id="7" name="Grafik 6" descr="Ein Bild, das Kleidung, Cartoon, Hut enthält.&#10;&#10;Automatisch generierte Beschreibung">
            <a:extLst>
              <a:ext uri="{FF2B5EF4-FFF2-40B4-BE49-F238E27FC236}">
                <a16:creationId xmlns:a16="http://schemas.microsoft.com/office/drawing/2014/main" id="{285D1EB0-2524-A6F7-8038-06A453822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90" y="468707"/>
            <a:ext cx="1920905" cy="2880000"/>
          </a:xfrm>
          <a:prstGeom prst="rect">
            <a:avLst/>
          </a:prstGeom>
        </p:spPr>
      </p:pic>
      <p:pic>
        <p:nvPicPr>
          <p:cNvPr id="9" name="Grafik 8" descr="Ein Bild, das Kleidung, Cartoon, Hut enthält.&#10;&#10;Automatisch generierte Beschreibung">
            <a:extLst>
              <a:ext uri="{FF2B5EF4-FFF2-40B4-BE49-F238E27FC236}">
                <a16:creationId xmlns:a16="http://schemas.microsoft.com/office/drawing/2014/main" id="{F3AFA12F-C4EF-420F-2F5A-E9464B70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1" y="3513000"/>
            <a:ext cx="1920905" cy="2880000"/>
          </a:xfrm>
          <a:prstGeom prst="rect">
            <a:avLst/>
          </a:prstGeom>
        </p:spPr>
      </p:pic>
      <p:pic>
        <p:nvPicPr>
          <p:cNvPr id="11" name="Grafik 10" descr="Ein Bild, das Kleidung, Cartoon, Hut enthält.&#10;&#10;Automatisch generierte Beschreibung">
            <a:extLst>
              <a:ext uri="{FF2B5EF4-FFF2-40B4-BE49-F238E27FC236}">
                <a16:creationId xmlns:a16="http://schemas.microsoft.com/office/drawing/2014/main" id="{95D85E7A-D484-4E4D-5DCC-D92D8DB7A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9" y="468707"/>
            <a:ext cx="1920905" cy="2880000"/>
          </a:xfrm>
          <a:prstGeom prst="rect">
            <a:avLst/>
          </a:prstGeom>
        </p:spPr>
      </p:pic>
      <p:pic>
        <p:nvPicPr>
          <p:cNvPr id="13" name="Grafik 12" descr="Ein Bild, das Screenshot, Symbol, Design, Text enthält.&#10;&#10;Automatisch generierte Beschreibung">
            <a:extLst>
              <a:ext uri="{FF2B5EF4-FFF2-40B4-BE49-F238E27FC236}">
                <a16:creationId xmlns:a16="http://schemas.microsoft.com/office/drawing/2014/main" id="{08F61C64-2960-686E-8318-2CFCFD53A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90" y="3513000"/>
            <a:ext cx="1920905" cy="2880000"/>
          </a:xfrm>
          <a:prstGeom prst="rect">
            <a:avLst/>
          </a:prstGeom>
        </p:spPr>
      </p:pic>
      <p:pic>
        <p:nvPicPr>
          <p:cNvPr id="15" name="Grafik 14" descr="Ein Bild, das Screenshot, Symbol, Text, gelb enthält.&#10;&#10;Automatisch generierte Beschreibung">
            <a:extLst>
              <a:ext uri="{FF2B5EF4-FFF2-40B4-BE49-F238E27FC236}">
                <a16:creationId xmlns:a16="http://schemas.microsoft.com/office/drawing/2014/main" id="{D13EE3F9-D0D7-3970-EB90-A1DCD0352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9" y="3513000"/>
            <a:ext cx="1920905" cy="2880000"/>
          </a:xfrm>
          <a:prstGeom prst="rect">
            <a:avLst/>
          </a:prstGeom>
        </p:spPr>
      </p:pic>
      <p:pic>
        <p:nvPicPr>
          <p:cNvPr id="8" name="Grafik 7" descr="Ein Bild, das Screenshot, Symbol, Design, Clipart enthält.&#10;&#10;Automatisch generierte Beschreibung">
            <a:extLst>
              <a:ext uri="{FF2B5EF4-FFF2-40B4-BE49-F238E27FC236}">
                <a16:creationId xmlns:a16="http://schemas.microsoft.com/office/drawing/2014/main" id="{868AFF17-E72B-4540-9EB3-8EF462FA3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7" y="6557293"/>
            <a:ext cx="1920903" cy="2880000"/>
          </a:xfrm>
          <a:prstGeom prst="rect">
            <a:avLst/>
          </a:prstGeom>
        </p:spPr>
      </p:pic>
      <p:pic>
        <p:nvPicPr>
          <p:cNvPr id="10" name="Grafik 9" descr="Ein Bild, das Screenshot, Symbol, Design, Text enthält.&#10;&#10;Automatisch generierte Beschreibung">
            <a:extLst>
              <a:ext uri="{FF2B5EF4-FFF2-40B4-BE49-F238E27FC236}">
                <a16:creationId xmlns:a16="http://schemas.microsoft.com/office/drawing/2014/main" id="{7EE86A5D-BC96-449B-B54C-9BE16A6178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05" y="6557293"/>
            <a:ext cx="1920903" cy="2880000"/>
          </a:xfrm>
          <a:prstGeom prst="rect">
            <a:avLst/>
          </a:prstGeom>
        </p:spPr>
      </p:pic>
      <p:pic>
        <p:nvPicPr>
          <p:cNvPr id="12" name="Grafik 11" descr="Ein Bild, das Fahrzeug, Flugzeug, Transport, Platane Flugzeug Hobel enthält.&#10;&#10;Automatisch generierte Beschreibung">
            <a:extLst>
              <a:ext uri="{FF2B5EF4-FFF2-40B4-BE49-F238E27FC236}">
                <a16:creationId xmlns:a16="http://schemas.microsoft.com/office/drawing/2014/main" id="{7AAF6D8E-4406-4825-9717-B700C391BF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1" y="6557293"/>
            <a:ext cx="192090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Fahrzeug, Flugzeug, Spielzeugauto, Transport enthält.&#10;&#10;Automatisch generierte Beschreibung">
            <a:extLst>
              <a:ext uri="{FF2B5EF4-FFF2-40B4-BE49-F238E27FC236}">
                <a16:creationId xmlns:a16="http://schemas.microsoft.com/office/drawing/2014/main" id="{C0CB97BC-6DC0-47D5-00CD-5C264574C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5" y="360031"/>
            <a:ext cx="1920903" cy="2880000"/>
          </a:xfrm>
          <a:prstGeom prst="rect">
            <a:avLst/>
          </a:prstGeom>
        </p:spPr>
      </p:pic>
      <p:pic>
        <p:nvPicPr>
          <p:cNvPr id="11" name="Grafik 10" descr="Ein Bild, das Fahrzeug, Flugzeug, Transport enthält.&#10;&#10;Automatisch generierte Beschreibung">
            <a:extLst>
              <a:ext uri="{FF2B5EF4-FFF2-40B4-BE49-F238E27FC236}">
                <a16:creationId xmlns:a16="http://schemas.microsoft.com/office/drawing/2014/main" id="{5F33D396-8AE2-D0B0-4CAB-6579BFC28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457" y="360031"/>
            <a:ext cx="1920903" cy="2880000"/>
          </a:xfrm>
          <a:prstGeom prst="rect">
            <a:avLst/>
          </a:prstGeom>
        </p:spPr>
      </p:pic>
      <p:pic>
        <p:nvPicPr>
          <p:cNvPr id="13" name="Grafik 12" descr="Ein Bild, das Fahrzeug, Flugzeug, Transport enthält.&#10;&#10;Automatisch generierte Beschreibung">
            <a:extLst>
              <a:ext uri="{FF2B5EF4-FFF2-40B4-BE49-F238E27FC236}">
                <a16:creationId xmlns:a16="http://schemas.microsoft.com/office/drawing/2014/main" id="{098409CC-9228-D912-25D3-677451B4A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83" y="360031"/>
            <a:ext cx="1920903" cy="2880000"/>
          </a:xfrm>
          <a:prstGeom prst="rect">
            <a:avLst/>
          </a:prstGeom>
        </p:spPr>
      </p:pic>
      <p:pic>
        <p:nvPicPr>
          <p:cNvPr id="8" name="Grafik 7" descr="Ein Bild, das Text, Clipart, Cartoon enthält.&#10;&#10;Automatisch generierte Beschreibung">
            <a:extLst>
              <a:ext uri="{FF2B5EF4-FFF2-40B4-BE49-F238E27FC236}">
                <a16:creationId xmlns:a16="http://schemas.microsoft.com/office/drawing/2014/main" id="{6C54F90B-18FB-497D-A457-1F15ACD43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6" y="6665969"/>
            <a:ext cx="1920903" cy="2880000"/>
          </a:xfrm>
          <a:prstGeom prst="rect">
            <a:avLst/>
          </a:prstGeom>
        </p:spPr>
      </p:pic>
      <p:pic>
        <p:nvPicPr>
          <p:cNvPr id="10" name="Grafik 9" descr="Ein Bild, das Text, Clipart, Cartoon enthält.&#10;&#10;Automatisch generierte Beschreibung">
            <a:extLst>
              <a:ext uri="{FF2B5EF4-FFF2-40B4-BE49-F238E27FC236}">
                <a16:creationId xmlns:a16="http://schemas.microsoft.com/office/drawing/2014/main" id="{219BE180-CCE2-4DB2-BD96-93D58FD0D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83" y="3444210"/>
            <a:ext cx="1920903" cy="2880000"/>
          </a:xfrm>
          <a:prstGeom prst="rect">
            <a:avLst/>
          </a:prstGeom>
        </p:spPr>
      </p:pic>
      <p:pic>
        <p:nvPicPr>
          <p:cNvPr id="12" name="Grafik 11" descr="Ein Bild, das Text, Cartoon, Clipart enthält.&#10;&#10;Automatisch generierte Beschreibung">
            <a:extLst>
              <a:ext uri="{FF2B5EF4-FFF2-40B4-BE49-F238E27FC236}">
                <a16:creationId xmlns:a16="http://schemas.microsoft.com/office/drawing/2014/main" id="{D2F593EB-2501-435D-81EE-5C8EB1DEC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" y="3444210"/>
            <a:ext cx="1920903" cy="2880000"/>
          </a:xfrm>
          <a:prstGeom prst="rect">
            <a:avLst/>
          </a:prstGeom>
        </p:spPr>
      </p:pic>
      <p:pic>
        <p:nvPicPr>
          <p:cNvPr id="14" name="Grafik 13" descr="Ein Bild, das Text, Clipart, Cartoon, Spielzeug enthält.&#10;&#10;Automatisch generierte Beschreibung">
            <a:extLst>
              <a:ext uri="{FF2B5EF4-FFF2-40B4-BE49-F238E27FC236}">
                <a16:creationId xmlns:a16="http://schemas.microsoft.com/office/drawing/2014/main" id="{3E4B5262-6792-4A8A-A56B-0FF09876D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9" y="3444210"/>
            <a:ext cx="1920903" cy="2880000"/>
          </a:xfrm>
          <a:prstGeom prst="rect">
            <a:avLst/>
          </a:prstGeom>
        </p:spPr>
      </p:pic>
      <p:pic>
        <p:nvPicPr>
          <p:cNvPr id="15" name="Grafik 14" descr="Ein Bild, das Menschliches Gesicht, Cartoon, Kleidung, Text enthält.&#10;&#10;Automatisch generierte Beschreibung">
            <a:extLst>
              <a:ext uri="{FF2B5EF4-FFF2-40B4-BE49-F238E27FC236}">
                <a16:creationId xmlns:a16="http://schemas.microsoft.com/office/drawing/2014/main" id="{3607180A-7F16-42FA-A928-2931E160D6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9" y="6665969"/>
            <a:ext cx="1920903" cy="2880000"/>
          </a:xfrm>
          <a:prstGeom prst="rect">
            <a:avLst/>
          </a:prstGeom>
        </p:spPr>
      </p:pic>
      <p:pic>
        <p:nvPicPr>
          <p:cNvPr id="16" name="Grafik 15" descr="Ein Bild, das Menschliches Gesicht, Cartoon, Kleidung, Text enthält.&#10;&#10;Automatisch generierte Beschreibung">
            <a:extLst>
              <a:ext uri="{FF2B5EF4-FFF2-40B4-BE49-F238E27FC236}">
                <a16:creationId xmlns:a16="http://schemas.microsoft.com/office/drawing/2014/main" id="{D642AEF1-9203-4409-9D8B-1C7C9D8A81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83" y="6665969"/>
            <a:ext cx="192090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5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Menschliches Gesicht, Cartoon, Kleidung, Text enthält.&#10;&#10;Automatisch generierte Beschreibung">
            <a:extLst>
              <a:ext uri="{FF2B5EF4-FFF2-40B4-BE49-F238E27FC236}">
                <a16:creationId xmlns:a16="http://schemas.microsoft.com/office/drawing/2014/main" id="{1E89FE4F-9FF4-69ED-6CD8-09AAA2946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8" y="739033"/>
            <a:ext cx="1920903" cy="2880000"/>
          </a:xfrm>
          <a:prstGeom prst="rect">
            <a:avLst/>
          </a:prstGeom>
        </p:spPr>
      </p:pic>
      <p:pic>
        <p:nvPicPr>
          <p:cNvPr id="6" name="Grafik 5" descr="Ein Bild, das Menschliches Gesicht, Cartoon, Kleidung, Text enthält.&#10;&#10;Automatisch generierte Beschreibung">
            <a:extLst>
              <a:ext uri="{FF2B5EF4-FFF2-40B4-BE49-F238E27FC236}">
                <a16:creationId xmlns:a16="http://schemas.microsoft.com/office/drawing/2014/main" id="{6519A1DA-2496-F831-A46E-3163CE2DF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64" y="739034"/>
            <a:ext cx="192090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4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F16EE62-306E-4282-B575-5AE6763B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9"/>
            <a:ext cx="6858000" cy="97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A4-Papier (210 x 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Edwina</dc:creator>
  <cp:lastModifiedBy>Ludewig, Edwina</cp:lastModifiedBy>
  <cp:revision>9</cp:revision>
  <dcterms:created xsi:type="dcterms:W3CDTF">2022-03-24T14:27:45Z</dcterms:created>
  <dcterms:modified xsi:type="dcterms:W3CDTF">2023-08-29T07:52:42Z</dcterms:modified>
</cp:coreProperties>
</file>