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7" r:id="rId3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99" d="100"/>
          <a:sy n="99" d="100"/>
        </p:scale>
        <p:origin x="1613" y="-161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56C3-E596-41E4-88F0-D098D47B0CAC}" type="datetimeFigureOut">
              <a:rPr lang="de-DE" smtClean="0"/>
              <a:t>05.07.2023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5516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56C3-E596-41E4-88F0-D098D47B0CAC}" type="datetimeFigureOut">
              <a:rPr lang="de-DE" smtClean="0"/>
              <a:t>05.07.2023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1093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56C3-E596-41E4-88F0-D098D47B0CAC}" type="datetimeFigureOut">
              <a:rPr lang="de-DE" smtClean="0"/>
              <a:t>05.07.2023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4316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56C3-E596-41E4-88F0-D098D47B0CAC}" type="datetimeFigureOut">
              <a:rPr lang="de-DE" smtClean="0"/>
              <a:t>05.07.2023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8303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56C3-E596-41E4-88F0-D098D47B0CAC}" type="datetimeFigureOut">
              <a:rPr lang="de-DE" smtClean="0"/>
              <a:t>05.07.2023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840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56C3-E596-41E4-88F0-D098D47B0CAC}" type="datetimeFigureOut">
              <a:rPr lang="de-DE" smtClean="0"/>
              <a:t>05.07.2023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5861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56C3-E596-41E4-88F0-D098D47B0CAC}" type="datetimeFigureOut">
              <a:rPr lang="de-DE" smtClean="0"/>
              <a:t>05.07.2023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4451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56C3-E596-41E4-88F0-D098D47B0CAC}" type="datetimeFigureOut">
              <a:rPr lang="de-DE" smtClean="0"/>
              <a:t>05.07.2023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0092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56C3-E596-41E4-88F0-D098D47B0CAC}" type="datetimeFigureOut">
              <a:rPr lang="de-DE" smtClean="0"/>
              <a:t>05.07.2023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2738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56C3-E596-41E4-88F0-D098D47B0CAC}" type="datetimeFigureOut">
              <a:rPr lang="de-DE" smtClean="0"/>
              <a:t>05.07.2023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9959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56C3-E596-41E4-88F0-D098D47B0CAC}" type="datetimeFigureOut">
              <a:rPr lang="de-DE" smtClean="0"/>
              <a:t>05.07.2023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4389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256C3-E596-41E4-88F0-D098D47B0CAC}" type="datetimeFigureOut">
              <a:rPr lang="de-DE" smtClean="0"/>
              <a:t>05.07.2023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1654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1368126-E942-44FF-9744-324F93A51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10" y="335014"/>
            <a:ext cx="1800000" cy="1800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ED20BAB-76FE-4EA5-9D83-A24380750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08" y="2428119"/>
            <a:ext cx="1800000" cy="180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7FC1B0D-B80D-4EDE-8B64-FCE64B3FA8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000" y="2428119"/>
            <a:ext cx="1800000" cy="180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138425A-4A72-407E-85D5-CC1FDB1F97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390" y="2428119"/>
            <a:ext cx="1800000" cy="1800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5D6363A9-D997-4EDD-9C70-E3DBD44756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390" y="335014"/>
            <a:ext cx="1800000" cy="18000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9282525-6F3F-49DE-82E3-1427AEF072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000" y="335014"/>
            <a:ext cx="1800000" cy="180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42D7914-9388-4D3A-8272-E7E67D7E5D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390" y="6614329"/>
            <a:ext cx="1800000" cy="1800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05D5D83-E48C-4A94-98D5-39B7DD2E1E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08" y="4521224"/>
            <a:ext cx="1800000" cy="1800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F9BBB43-73A2-4866-A9E7-3B1F4F96F9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390" y="4521224"/>
            <a:ext cx="1800000" cy="1800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3B3120C-46AE-4287-BD1E-D385158369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08" y="6614329"/>
            <a:ext cx="1800000" cy="180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A648D32-9609-40FC-99A0-ED22A8C0EC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000" y="4521224"/>
            <a:ext cx="1800000" cy="18000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D7942B4-56C6-49C3-A76D-B589B4A2DF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000" y="6614329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903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F16EE62-306E-4282-B575-5AE6763B1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29"/>
            <a:ext cx="6858000" cy="970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7645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A4-Papier (210 x 297 mm)</PresentationFormat>
  <Paragraphs>0</Paragraphs>
  <Slides>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Ludewig, Edwina</dc:creator>
  <cp:lastModifiedBy>Ludewig, Edwina</cp:lastModifiedBy>
  <cp:revision>8</cp:revision>
  <dcterms:created xsi:type="dcterms:W3CDTF">2022-03-24T14:27:45Z</dcterms:created>
  <dcterms:modified xsi:type="dcterms:W3CDTF">2023-07-05T11:04:15Z</dcterms:modified>
</cp:coreProperties>
</file>