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9" r:id="rId3"/>
    <p:sldId id="286" r:id="rId4"/>
    <p:sldId id="280" r:id="rId5"/>
    <p:sldId id="287" r:id="rId6"/>
    <p:sldId id="281" r:id="rId7"/>
    <p:sldId id="288" r:id="rId8"/>
    <p:sldId id="284" r:id="rId9"/>
    <p:sldId id="289" r:id="rId10"/>
    <p:sldId id="283" r:id="rId11"/>
    <p:sldId id="290" r:id="rId12"/>
    <p:sldId id="282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ssen, Gemüse, orange enthält.&#10;&#10;Automatisch generierte Beschreibung">
            <a:extLst>
              <a:ext uri="{FF2B5EF4-FFF2-40B4-BE49-F238E27FC236}">
                <a16:creationId xmlns:a16="http://schemas.microsoft.com/office/drawing/2014/main" id="{0FEF6092-A15F-4D85-B04D-784C9CCF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5" y="663693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Essen, Gemüse, orange enthält.&#10;&#10;Automatisch generierte Beschreibung">
            <a:extLst>
              <a:ext uri="{FF2B5EF4-FFF2-40B4-BE49-F238E27FC236}">
                <a16:creationId xmlns:a16="http://schemas.microsoft.com/office/drawing/2014/main" id="{DB6C0016-A198-F6B6-1914-91C8A4A51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64" y="663692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Nüsse &amp; Samen, Nuss Mutter, Essen, Gemüse enthält.&#10;&#10;Automatisch generierte Beschreibung">
            <a:extLst>
              <a:ext uri="{FF2B5EF4-FFF2-40B4-BE49-F238E27FC236}">
                <a16:creationId xmlns:a16="http://schemas.microsoft.com/office/drawing/2014/main" id="{35ADB3F7-84FE-90E2-BB6D-232F11078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6" y="3692646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Nüsse &amp; Samen, Nuss Mutter, Essen, Gemüse enthält.&#10;&#10;Automatisch generierte Beschreibung">
            <a:extLst>
              <a:ext uri="{FF2B5EF4-FFF2-40B4-BE49-F238E27FC236}">
                <a16:creationId xmlns:a16="http://schemas.microsoft.com/office/drawing/2014/main" id="{D8D949C0-7162-5932-98D1-737CDC2E2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65" y="3692645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Bohnen, rot, Essen enthält.&#10;&#10;Automatisch generierte Beschreibung">
            <a:extLst>
              <a:ext uri="{FF2B5EF4-FFF2-40B4-BE49-F238E27FC236}">
                <a16:creationId xmlns:a16="http://schemas.microsoft.com/office/drawing/2014/main" id="{9041F8A8-2F1C-B939-742F-7C5A4D569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5" y="6683498"/>
            <a:ext cx="2231141" cy="2520701"/>
          </a:xfrm>
          <a:prstGeom prst="rect">
            <a:avLst/>
          </a:prstGeom>
        </p:spPr>
      </p:pic>
      <p:pic>
        <p:nvPicPr>
          <p:cNvPr id="15" name="Grafik 14" descr="Ein Bild, das Gemüse, Essen, rot, Bohnen enthält.&#10;&#10;Automatisch generierte Beschreibung">
            <a:extLst>
              <a:ext uri="{FF2B5EF4-FFF2-40B4-BE49-F238E27FC236}">
                <a16:creationId xmlns:a16="http://schemas.microsoft.com/office/drawing/2014/main" id="{27457BD1-FAD4-FD5D-31B6-F6C1991B8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64" y="668349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9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820202-5E85-57E6-ED5B-BC3DCB046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8" y="720849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müse, Essen, Bohnen enthält.&#10;&#10;Automatisch generierte Beschreibung">
            <a:extLst>
              <a:ext uri="{FF2B5EF4-FFF2-40B4-BE49-F238E27FC236}">
                <a16:creationId xmlns:a16="http://schemas.microsoft.com/office/drawing/2014/main" id="{985734C0-91F8-EEA6-E06B-35B387CC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" y="7208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müse, Erbse, Produkt, Zuckererbse enthält.&#10;&#10;Automatisch generierte Beschreibung">
            <a:extLst>
              <a:ext uri="{FF2B5EF4-FFF2-40B4-BE49-F238E27FC236}">
                <a16:creationId xmlns:a16="http://schemas.microsoft.com/office/drawing/2014/main" id="{8D1F0337-DA81-FA8E-7ED2-D0D398BF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" y="777999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müse, Erbse, Produkt, Zuckererbse enthält.&#10;&#10;Automatisch generierte Beschreibung">
            <a:extLst>
              <a:ext uri="{FF2B5EF4-FFF2-40B4-BE49-F238E27FC236}">
                <a16:creationId xmlns:a16="http://schemas.microsoft.com/office/drawing/2014/main" id="{420D1030-D145-9C1E-221B-174C29A1E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9" y="77799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Essen, Nüsse &amp; Samen enthält.&#10;&#10;Automatisch generierte Beschreibung">
            <a:extLst>
              <a:ext uri="{FF2B5EF4-FFF2-40B4-BE49-F238E27FC236}">
                <a16:creationId xmlns:a16="http://schemas.microsoft.com/office/drawing/2014/main" id="{6F152449-4759-7073-7AE2-63D2134EC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Nüsse &amp; Samen, Essen enthält.&#10;&#10;Automatisch generierte Beschreibung">
            <a:extLst>
              <a:ext uri="{FF2B5EF4-FFF2-40B4-BE49-F238E27FC236}">
                <a16:creationId xmlns:a16="http://schemas.microsoft.com/office/drawing/2014/main" id="{9823C878-E99D-AFB0-E6A8-2343F8A40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30" y="369264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Nuss Mutter, Nüsse &amp; Samen, Essen enthält.&#10;&#10;Automatisch generierte Beschreibung">
            <a:extLst>
              <a:ext uri="{FF2B5EF4-FFF2-40B4-BE49-F238E27FC236}">
                <a16:creationId xmlns:a16="http://schemas.microsoft.com/office/drawing/2014/main" id="{771C083A-85C8-FF77-72AB-0BF5C6C0D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6607298"/>
            <a:ext cx="2231141" cy="2520701"/>
          </a:xfrm>
          <a:prstGeom prst="rect">
            <a:avLst/>
          </a:prstGeom>
        </p:spPr>
      </p:pic>
      <p:pic>
        <p:nvPicPr>
          <p:cNvPr id="15" name="Grafik 14" descr="Ein Bild, das Nuss Mutter, Nüsse &amp; Samen, Essen enthält.&#10;&#10;Automatisch generierte Beschreibung">
            <a:extLst>
              <a:ext uri="{FF2B5EF4-FFF2-40B4-BE49-F238E27FC236}">
                <a16:creationId xmlns:a16="http://schemas.microsoft.com/office/drawing/2014/main" id="{EDAFCDC8-1A19-20B1-5BAA-7A74A03DD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9" y="660729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E48F289-31F7-3C41-292F-F4B403D3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8" y="682747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8577D76-D58E-6B5B-D61B-FF4E20A5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82746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müse, Produkt, Essen, vegetarisches Essen enthält.&#10;&#10;Automatisch generierte Beschreibung">
            <a:extLst>
              <a:ext uri="{FF2B5EF4-FFF2-40B4-BE49-F238E27FC236}">
                <a16:creationId xmlns:a16="http://schemas.microsoft.com/office/drawing/2014/main" id="{D68729F0-02F1-B13D-0B1B-4823203AC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9" y="3692647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müse, Produkt, Essen, Naturkost enthält.&#10;&#10;Automatisch generierte Beschreibung">
            <a:extLst>
              <a:ext uri="{FF2B5EF4-FFF2-40B4-BE49-F238E27FC236}">
                <a16:creationId xmlns:a16="http://schemas.microsoft.com/office/drawing/2014/main" id="{0B5535B4-5A35-A823-A5D2-AEA01172E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2" y="3692647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Esse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22DECD81-48B4-06D2-B2A1-9FA7B9632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857998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Esse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CB587891-BF2C-9584-44B5-720956298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8" y="685799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1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amen, Nüsse &amp; Samen, Essen, Gemüse enthält.&#10;&#10;Automatisch generierte Beschreibung">
            <a:extLst>
              <a:ext uri="{FF2B5EF4-FFF2-40B4-BE49-F238E27FC236}">
                <a16:creationId xmlns:a16="http://schemas.microsoft.com/office/drawing/2014/main" id="{246B1FA2-0307-079F-E3A3-414DE64D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12" y="758949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Samen, Essen, Gemüse enthält.&#10;&#10;Automatisch generierte Beschreibung">
            <a:extLst>
              <a:ext uri="{FF2B5EF4-FFF2-40B4-BE49-F238E27FC236}">
                <a16:creationId xmlns:a16="http://schemas.microsoft.com/office/drawing/2014/main" id="{42E57449-7C41-8A22-89FF-E3F10475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" y="758949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müse, Produkt, Hülsenfrucht, Gartenbohne enthält.&#10;&#10;Automatisch generierte Beschreibung">
            <a:extLst>
              <a:ext uri="{FF2B5EF4-FFF2-40B4-BE49-F238E27FC236}">
                <a16:creationId xmlns:a16="http://schemas.microsoft.com/office/drawing/2014/main" id="{E10AF024-F614-B2BE-43CF-FF4F7DC0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13" y="3692648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müse, Produkt, Hülsenfrucht, Gartenbohne enthält.&#10;&#10;Automatisch generierte Beschreibung">
            <a:extLst>
              <a:ext uri="{FF2B5EF4-FFF2-40B4-BE49-F238E27FC236}">
                <a16:creationId xmlns:a16="http://schemas.microsoft.com/office/drawing/2014/main" id="{DF9D56CE-6DED-0EAB-BA9A-7E4419E5D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Bohnen, Gartenbohne, Essen enthält.&#10;&#10;Automatisch generierte Beschreibung">
            <a:extLst>
              <a:ext uri="{FF2B5EF4-FFF2-40B4-BE49-F238E27FC236}">
                <a16:creationId xmlns:a16="http://schemas.microsoft.com/office/drawing/2014/main" id="{320110D6-080E-A95A-4514-E8BC8E7CE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94" y="6626347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Bohnen, Gartenbohne, Essen enthält.&#10;&#10;Automatisch generierte Beschreibung">
            <a:extLst>
              <a:ext uri="{FF2B5EF4-FFF2-40B4-BE49-F238E27FC236}">
                <a16:creationId xmlns:a16="http://schemas.microsoft.com/office/drawing/2014/main" id="{1D4E3F32-B0DD-24BF-AF7C-9DC4153D8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" y="6626350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müse, Hülsenfrucht, Bohnen, Essen enthält.&#10;&#10;Automatisch generierte Beschreibung">
            <a:extLst>
              <a:ext uri="{FF2B5EF4-FFF2-40B4-BE49-F238E27FC236}">
                <a16:creationId xmlns:a16="http://schemas.microsoft.com/office/drawing/2014/main" id="{536B4CEE-F3BB-FB2E-ED5F-B21F8865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7" y="758944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müse, Hülsenfrucht, Bohnen, Samen enthält.&#10;&#10;Automatisch generierte Beschreibung">
            <a:extLst>
              <a:ext uri="{FF2B5EF4-FFF2-40B4-BE49-F238E27FC236}">
                <a16:creationId xmlns:a16="http://schemas.microsoft.com/office/drawing/2014/main" id="{36DF5221-B055-7C60-35E6-CAFD2846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758945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Nüsse &amp; Samen, Nuss Mutter, Essen enthält.&#10;&#10;Automatisch generierte Beschreibung">
            <a:extLst>
              <a:ext uri="{FF2B5EF4-FFF2-40B4-BE49-F238E27FC236}">
                <a16:creationId xmlns:a16="http://schemas.microsoft.com/office/drawing/2014/main" id="{D87DB569-FED5-5002-B8EE-509A5D3AA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8" y="3692647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Nüsse &amp; Samen, Nuss Mutter, Bohnen, Essen enthält.&#10;&#10;Automatisch generierte Beschreibung">
            <a:extLst>
              <a:ext uri="{FF2B5EF4-FFF2-40B4-BE49-F238E27FC236}">
                <a16:creationId xmlns:a16="http://schemas.microsoft.com/office/drawing/2014/main" id="{F2C0AB2D-6BF7-DD5A-FC9B-86DFE82B4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" y="3692647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Bohnen enthält.&#10;&#10;Automatisch generierte Beschreibung">
            <a:extLst>
              <a:ext uri="{FF2B5EF4-FFF2-40B4-BE49-F238E27FC236}">
                <a16:creationId xmlns:a16="http://schemas.microsoft.com/office/drawing/2014/main" id="{37DD9A4B-4304-A5B4-6634-2999A28B1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7" y="662634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Bohnen enthält.&#10;&#10;Automatisch generierte Beschreibung">
            <a:extLst>
              <a:ext uri="{FF2B5EF4-FFF2-40B4-BE49-F238E27FC236}">
                <a16:creationId xmlns:a16="http://schemas.microsoft.com/office/drawing/2014/main" id="{24EAE2C1-1019-95C5-5BF9-1B3FE298E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" y="66263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Pauline Falke</cp:lastModifiedBy>
  <cp:revision>8</cp:revision>
  <dcterms:created xsi:type="dcterms:W3CDTF">2022-03-24T14:27:45Z</dcterms:created>
  <dcterms:modified xsi:type="dcterms:W3CDTF">2023-08-28T11:53:57Z</dcterms:modified>
</cp:coreProperties>
</file>