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9" r:id="rId3"/>
    <p:sldId id="282" r:id="rId4"/>
    <p:sldId id="28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2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rucht, Naturkost, Produkt, Essen enthält.&#10;&#10;Automatisch generierte Beschreibung">
            <a:extLst>
              <a:ext uri="{FF2B5EF4-FFF2-40B4-BE49-F238E27FC236}">
                <a16:creationId xmlns:a16="http://schemas.microsoft.com/office/drawing/2014/main" id="{DBD49D71-E0EA-60D7-4F7F-4611214F1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" y="663700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ras, Himmel, Baum, draußen enthält.&#10;&#10;Automatisch generierte Beschreibung">
            <a:extLst>
              <a:ext uri="{FF2B5EF4-FFF2-40B4-BE49-F238E27FC236}">
                <a16:creationId xmlns:a16="http://schemas.microsoft.com/office/drawing/2014/main" id="{7EE2BDE8-9EF5-EB02-5192-8B01E0DE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78" y="66369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Essen, Kartoffel, Wurzelgemüse, Russet Burbank-Kartoffel enthält.&#10;&#10;Automatisch generierte Beschreibung">
            <a:extLst>
              <a:ext uri="{FF2B5EF4-FFF2-40B4-BE49-F238E27FC236}">
                <a16:creationId xmlns:a16="http://schemas.microsoft.com/office/drawing/2014/main" id="{183DF302-494E-1912-FD3F-5FF73E60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6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Kraut, Boden, Bodendecker, Pflanze enthält.&#10;&#10;Automatisch generierte Beschreibung">
            <a:extLst>
              <a:ext uri="{FF2B5EF4-FFF2-40B4-BE49-F238E27FC236}">
                <a16:creationId xmlns:a16="http://schemas.microsoft.com/office/drawing/2014/main" id="{B09A1C96-7DEE-1172-6DEF-CCE3E0A7B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79" y="3692648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Karotte, Karottenstick, Produkt enthält.&#10;&#10;Automatisch generierte Beschreibung">
            <a:extLst>
              <a:ext uri="{FF2B5EF4-FFF2-40B4-BE49-F238E27FC236}">
                <a16:creationId xmlns:a16="http://schemas.microsoft.com/office/drawing/2014/main" id="{6CDAFDE8-C060-E2FA-7FBD-3246D2730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5" y="6721598"/>
            <a:ext cx="2231141" cy="2520701"/>
          </a:xfrm>
          <a:prstGeom prst="rect">
            <a:avLst/>
          </a:prstGeom>
        </p:spPr>
      </p:pic>
      <p:pic>
        <p:nvPicPr>
          <p:cNvPr id="15" name="Grafik 14" descr="Ein Bild, das Grün, Gras, Bodendecker, Screenshot enthält.&#10;&#10;Automatisch generierte Beschreibung">
            <a:extLst>
              <a:ext uri="{FF2B5EF4-FFF2-40B4-BE49-F238E27FC236}">
                <a16:creationId xmlns:a16="http://schemas.microsoft.com/office/drawing/2014/main" id="{5DF768AF-7DE7-BB36-8981-79CBCD020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78" y="6721597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Nüsse &amp; Samen, Nuss Mutter, Essen enthält.&#10;&#10;Automatisch generierte Beschreibung">
            <a:extLst>
              <a:ext uri="{FF2B5EF4-FFF2-40B4-BE49-F238E27FC236}">
                <a16:creationId xmlns:a16="http://schemas.microsoft.com/office/drawing/2014/main" id="{62B46748-6A17-9061-C41C-C30F1927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6" y="701796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draußen, Grün, Blume, Pflanze enthält.&#10;&#10;Automatisch generierte Beschreibung">
            <a:extLst>
              <a:ext uri="{FF2B5EF4-FFF2-40B4-BE49-F238E27FC236}">
                <a16:creationId xmlns:a16="http://schemas.microsoft.com/office/drawing/2014/main" id="{11925B91-18F0-87EE-54D0-BA04517C1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81" y="701794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Hülsenfrucht, Gemüse, Essen, orange enthält.&#10;&#10;Automatisch generierte Beschreibung">
            <a:extLst>
              <a:ext uri="{FF2B5EF4-FFF2-40B4-BE49-F238E27FC236}">
                <a16:creationId xmlns:a16="http://schemas.microsoft.com/office/drawing/2014/main" id="{3A59B312-E7C0-AFF3-F138-301CBE69B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7" y="3692647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Gras, Grün, Screenshot, Bodendecker enthält.&#10;&#10;Automatisch generierte Beschreibung">
            <a:extLst>
              <a:ext uri="{FF2B5EF4-FFF2-40B4-BE49-F238E27FC236}">
                <a16:creationId xmlns:a16="http://schemas.microsoft.com/office/drawing/2014/main" id="{267756D5-025C-8279-7D3C-EFB04729D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82" y="3692646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Frucht, Erdbeere, Erdbeeren, Naturkost enthält.&#10;&#10;Automatisch generierte Beschreibung">
            <a:extLst>
              <a:ext uri="{FF2B5EF4-FFF2-40B4-BE49-F238E27FC236}">
                <a16:creationId xmlns:a16="http://schemas.microsoft.com/office/drawing/2014/main" id="{453E174D-CA0F-BCD3-BBF6-4A2197E4C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5" y="6683498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Pflanze, Kraut, Gelände, draußen enthält.&#10;&#10;Automatisch generierte Beschreibung">
            <a:extLst>
              <a:ext uri="{FF2B5EF4-FFF2-40B4-BE49-F238E27FC236}">
                <a16:creationId xmlns:a16="http://schemas.microsoft.com/office/drawing/2014/main" id="{381B452A-29CE-FD47-6DCA-8FC360E20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37" y="6683498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Pauline Falke</cp:lastModifiedBy>
  <cp:revision>8</cp:revision>
  <dcterms:created xsi:type="dcterms:W3CDTF">2022-03-24T14:27:45Z</dcterms:created>
  <dcterms:modified xsi:type="dcterms:W3CDTF">2023-08-25T06:51:01Z</dcterms:modified>
</cp:coreProperties>
</file>