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79" r:id="rId2"/>
    <p:sldId id="280" r:id="rId3"/>
    <p:sldId id="281" r:id="rId4"/>
    <p:sldId id="282" r:id="rId5"/>
    <p:sldId id="283" r:id="rId6"/>
    <p:sldId id="284" r:id="rId7"/>
  </p:sldIdLst>
  <p:sldSz cx="6858000" cy="9906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>
        <p:scale>
          <a:sx n="70" d="100"/>
          <a:sy n="70" d="100"/>
        </p:scale>
        <p:origin x="3186" y="3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621191"/>
            <a:ext cx="5829300" cy="3448756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5202944"/>
            <a:ext cx="5143500" cy="2391656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de-DE"/>
              <a:t>Master-Untertitelformat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B256C3-E596-41E4-88F0-D098D47B0CAC}" type="datetimeFigureOut">
              <a:rPr lang="de-DE" smtClean="0"/>
              <a:t>05.07.2023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4A5A0-21D7-4F3F-8212-856E44BDA7C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155167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B256C3-E596-41E4-88F0-D098D47B0CAC}" type="datetimeFigureOut">
              <a:rPr lang="de-DE" smtClean="0"/>
              <a:t>05.07.2023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4A5A0-21D7-4F3F-8212-856E44BDA7C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510930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527403"/>
            <a:ext cx="1478756" cy="8394877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527403"/>
            <a:ext cx="4350544" cy="8394877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B256C3-E596-41E4-88F0-D098D47B0CAC}" type="datetimeFigureOut">
              <a:rPr lang="de-DE" smtClean="0"/>
              <a:t>05.07.2023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4A5A0-21D7-4F3F-8212-856E44BDA7C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743164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B256C3-E596-41E4-88F0-D098D47B0CAC}" type="datetimeFigureOut">
              <a:rPr lang="de-DE" smtClean="0"/>
              <a:t>05.07.2023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4A5A0-21D7-4F3F-8212-856E44BDA7C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683036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469624"/>
            <a:ext cx="5915025" cy="4120620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6629226"/>
            <a:ext cx="5915025" cy="216693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B256C3-E596-41E4-88F0-D098D47B0CAC}" type="datetimeFigureOut">
              <a:rPr lang="de-DE" smtClean="0"/>
              <a:t>05.07.2023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4A5A0-21D7-4F3F-8212-856E44BDA7C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28407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637014"/>
            <a:ext cx="2914650" cy="6285266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637014"/>
            <a:ext cx="2914650" cy="6285266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B256C3-E596-41E4-88F0-D098D47B0CAC}" type="datetimeFigureOut">
              <a:rPr lang="de-DE" smtClean="0"/>
              <a:t>05.07.2023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4A5A0-21D7-4F3F-8212-856E44BDA7C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558617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527405"/>
            <a:ext cx="5915025" cy="1914702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428347"/>
            <a:ext cx="2901255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3618442"/>
            <a:ext cx="2901255" cy="5322183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428347"/>
            <a:ext cx="2915543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3618442"/>
            <a:ext cx="2915543" cy="5322183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B256C3-E596-41E4-88F0-D098D47B0CAC}" type="datetimeFigureOut">
              <a:rPr lang="de-DE" smtClean="0"/>
              <a:t>05.07.2023</a:t>
            </a:fld>
            <a:endParaRPr lang="de-D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4A5A0-21D7-4F3F-8212-856E44BDA7C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444513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B256C3-E596-41E4-88F0-D098D47B0CAC}" type="datetimeFigureOut">
              <a:rPr lang="de-DE" smtClean="0"/>
              <a:t>05.07.2023</a:t>
            </a:fld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4A5A0-21D7-4F3F-8212-856E44BDA7C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600925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B256C3-E596-41E4-88F0-D098D47B0CAC}" type="datetimeFigureOut">
              <a:rPr lang="de-DE" smtClean="0"/>
              <a:t>05.07.2023</a:t>
            </a:fld>
            <a:endParaRPr lang="de-D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4A5A0-21D7-4F3F-8212-856E44BDA7C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127386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426283"/>
            <a:ext cx="3471863" cy="7039681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B256C3-E596-41E4-88F0-D098D47B0CAC}" type="datetimeFigureOut">
              <a:rPr lang="de-DE" smtClean="0"/>
              <a:t>05.07.2023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4A5A0-21D7-4F3F-8212-856E44BDA7C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599597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426283"/>
            <a:ext cx="3471863" cy="7039681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B256C3-E596-41E4-88F0-D098D47B0CAC}" type="datetimeFigureOut">
              <a:rPr lang="de-DE" smtClean="0"/>
              <a:t>05.07.2023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4A5A0-21D7-4F3F-8212-856E44BDA7C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543891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527405"/>
            <a:ext cx="5915025" cy="1914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2637014"/>
            <a:ext cx="5915025" cy="62852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B256C3-E596-41E4-88F0-D098D47B0CAC}" type="datetimeFigureOut">
              <a:rPr lang="de-DE" smtClean="0"/>
              <a:t>05.07.2023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E4A5A0-21D7-4F3F-8212-856E44BDA7C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116549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DA38F196-3298-47F5-A28C-898836E14F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33000"/>
            <a:ext cx="3240000" cy="3240000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9F63A193-6E90-4C10-ACA2-56143DB154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666000"/>
            <a:ext cx="3240000" cy="3240000"/>
          </a:xfrm>
          <a:prstGeom prst="rect">
            <a:avLst/>
          </a:prstGeom>
        </p:spPr>
      </p:pic>
      <p:pic>
        <p:nvPicPr>
          <p:cNvPr id="22" name="Grafik 21">
            <a:extLst>
              <a:ext uri="{FF2B5EF4-FFF2-40B4-BE49-F238E27FC236}">
                <a16:creationId xmlns:a16="http://schemas.microsoft.com/office/drawing/2014/main" id="{B34046D7-0BFD-45B3-943D-8C373EB5D4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240000" cy="3240000"/>
          </a:xfrm>
          <a:prstGeom prst="rect">
            <a:avLst/>
          </a:prstGeom>
        </p:spPr>
      </p:pic>
      <p:pic>
        <p:nvPicPr>
          <p:cNvPr id="37" name="Grafik 36">
            <a:extLst>
              <a:ext uri="{FF2B5EF4-FFF2-40B4-BE49-F238E27FC236}">
                <a16:creationId xmlns:a16="http://schemas.microsoft.com/office/drawing/2014/main" id="{8D12209C-12F3-4A20-A5A1-E62118AF0AB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8000" y="6655862"/>
            <a:ext cx="3240000" cy="3240000"/>
          </a:xfrm>
          <a:prstGeom prst="rect">
            <a:avLst/>
          </a:prstGeom>
        </p:spPr>
      </p:pic>
      <p:pic>
        <p:nvPicPr>
          <p:cNvPr id="38" name="Grafik 37">
            <a:extLst>
              <a:ext uri="{FF2B5EF4-FFF2-40B4-BE49-F238E27FC236}">
                <a16:creationId xmlns:a16="http://schemas.microsoft.com/office/drawing/2014/main" id="{EB6FDF5E-3D0A-4C0B-B196-96EF918E355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8000" y="3333000"/>
            <a:ext cx="3240000" cy="3240000"/>
          </a:xfrm>
          <a:prstGeom prst="rect">
            <a:avLst/>
          </a:prstGeom>
        </p:spPr>
      </p:pic>
      <p:pic>
        <p:nvPicPr>
          <p:cNvPr id="39" name="Grafik 38">
            <a:extLst>
              <a:ext uri="{FF2B5EF4-FFF2-40B4-BE49-F238E27FC236}">
                <a16:creationId xmlns:a16="http://schemas.microsoft.com/office/drawing/2014/main" id="{A64EA8A2-01FD-41BD-9462-0742CB2C21B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8000" y="93000"/>
            <a:ext cx="3240000" cy="32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39648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9F16EE62-306E-4282-B575-5AE6763B18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2929"/>
            <a:ext cx="6858000" cy="9700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18977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080252D3-E8B3-4018-A915-A9E2826FFC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92" y="3239290"/>
            <a:ext cx="3240000" cy="3240000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2DA6235F-7498-479E-97BD-CCA8713B65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8000" y="6666000"/>
            <a:ext cx="3240000" cy="3240000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47B10889-FC4D-4C25-B0E5-3C1D63CEEE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8000" y="32647"/>
            <a:ext cx="3240000" cy="3240000"/>
          </a:xfrm>
          <a:prstGeom prst="rect">
            <a:avLst/>
          </a:prstGeom>
        </p:spPr>
      </p:pic>
      <p:pic>
        <p:nvPicPr>
          <p:cNvPr id="24" name="Grafik 23">
            <a:extLst>
              <a:ext uri="{FF2B5EF4-FFF2-40B4-BE49-F238E27FC236}">
                <a16:creationId xmlns:a16="http://schemas.microsoft.com/office/drawing/2014/main" id="{7089191F-D75F-46D1-9CBF-79750444FBD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92" y="6666000"/>
            <a:ext cx="3240000" cy="3240000"/>
          </a:xfrm>
          <a:prstGeom prst="rect">
            <a:avLst/>
          </a:prstGeom>
        </p:spPr>
      </p:pic>
      <p:pic>
        <p:nvPicPr>
          <p:cNvPr id="34" name="Grafik 33">
            <a:extLst>
              <a:ext uri="{FF2B5EF4-FFF2-40B4-BE49-F238E27FC236}">
                <a16:creationId xmlns:a16="http://schemas.microsoft.com/office/drawing/2014/main" id="{4616658B-6A80-4E55-9A4C-47422C16582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" y="-710"/>
            <a:ext cx="3240000" cy="3240000"/>
          </a:xfrm>
          <a:prstGeom prst="rect">
            <a:avLst/>
          </a:prstGeo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2865E9D4-E9C6-4E47-ABBC-E0A801DFEC0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8000" y="3333000"/>
            <a:ext cx="3240000" cy="32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95896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9F16EE62-306E-4282-B575-5AE6763B18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2929"/>
            <a:ext cx="6858000" cy="9700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50832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fik 15">
            <a:extLst>
              <a:ext uri="{FF2B5EF4-FFF2-40B4-BE49-F238E27FC236}">
                <a16:creationId xmlns:a16="http://schemas.microsoft.com/office/drawing/2014/main" id="{85F4A610-ECA9-44EF-BFBB-98BB3D946A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3426001"/>
            <a:ext cx="3240000" cy="3240000"/>
          </a:xfrm>
          <a:prstGeom prst="rect">
            <a:avLst/>
          </a:prstGeom>
        </p:spPr>
      </p:pic>
      <p:pic>
        <p:nvPicPr>
          <p:cNvPr id="28" name="Grafik 27">
            <a:extLst>
              <a:ext uri="{FF2B5EF4-FFF2-40B4-BE49-F238E27FC236}">
                <a16:creationId xmlns:a16="http://schemas.microsoft.com/office/drawing/2014/main" id="{FEEBC117-4D0D-4E19-8347-ED1BFF44C8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240000" cy="3240000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664B1DF4-C41D-43A5-B599-022BDF4F21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8000" y="3426001"/>
            <a:ext cx="3240000" cy="3240000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E7AF3191-5B15-459E-B1EB-B96E5B78DAA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8002" y="0"/>
            <a:ext cx="3240000" cy="32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33435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9F16EE62-306E-4282-B575-5AE6763B18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2929"/>
            <a:ext cx="6858000" cy="9700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23383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0</Words>
  <Application>Microsoft Office PowerPoint</Application>
  <PresentationFormat>A4-Papier (210 x 297 mm)</PresentationFormat>
  <Paragraphs>0</Paragraphs>
  <Slides>6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6</vt:i4>
      </vt:variant>
    </vt:vector>
  </HeadingPairs>
  <TitlesOfParts>
    <vt:vector size="10" baseType="lpstr">
      <vt:lpstr>Arial</vt:lpstr>
      <vt:lpstr>Calibri</vt:lpstr>
      <vt:lpstr>Calibri Light</vt:lpstr>
      <vt:lpstr>Office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Ludewig, Edwina</dc:creator>
  <cp:lastModifiedBy>Lueder, Vanessa</cp:lastModifiedBy>
  <cp:revision>8</cp:revision>
  <dcterms:created xsi:type="dcterms:W3CDTF">2022-03-24T14:27:45Z</dcterms:created>
  <dcterms:modified xsi:type="dcterms:W3CDTF">2023-07-05T09:07:51Z</dcterms:modified>
</cp:coreProperties>
</file>