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3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0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08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82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4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61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5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4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9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86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01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5144-CC77-489F-B673-E4954547265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156E-E8DD-4F77-B1BE-4589881C99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17240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de-DE" sz="9600" smtClean="0"/>
              <a:t>Kleines </a:t>
            </a:r>
            <a:r>
              <a:rPr lang="de-DE" sz="9600" smtClean="0"/>
              <a:t>Rätsel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25618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://upload.wikimedia.org/wikipedia/commons/0/0d/Austern%2C_R%C3%B6mermuseum.jpg?uselang=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769"/>
            <a:ext cx="4781006" cy="33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28809"/>
            <a:ext cx="9144000" cy="1130320"/>
          </a:xfrm>
        </p:spPr>
        <p:txBody>
          <a:bodyPr/>
          <a:lstStyle/>
          <a:p>
            <a:r>
              <a:rPr lang="de-DE" dirty="0" smtClean="0"/>
              <a:t>Welches Tier wird gesucht?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50637" y="3484472"/>
            <a:ext cx="9779000" cy="1655762"/>
          </a:xfrm>
        </p:spPr>
        <p:txBody>
          <a:bodyPr>
            <a:noAutofit/>
          </a:bodyPr>
          <a:lstStyle/>
          <a:p>
            <a:r>
              <a:rPr lang="de-DE" sz="6600" dirty="0" smtClean="0"/>
              <a:t>          +                                =                            </a:t>
            </a:r>
            <a:endParaRPr lang="de-DE" sz="6600" dirty="0"/>
          </a:p>
        </p:txBody>
      </p:sp>
      <p:sp>
        <p:nvSpPr>
          <p:cNvPr id="5" name="Textfeld 4"/>
          <p:cNvSpPr txBox="1"/>
          <p:nvPr/>
        </p:nvSpPr>
        <p:spPr>
          <a:xfrm>
            <a:off x="1254036" y="5782889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Auster</a:t>
            </a:r>
            <a:endParaRPr lang="de-DE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6540137" y="5782889"/>
            <a:ext cx="3252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Fischen/er</a:t>
            </a:r>
            <a:endParaRPr lang="de-DE" sz="4000" dirty="0"/>
          </a:p>
        </p:txBody>
      </p:sp>
      <p:pic>
        <p:nvPicPr>
          <p:cNvPr id="1026" name="Picture 2" descr="http://www.wittmund-tourismus.de/uploads/pics/Fotolia_1599749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2" y="2442754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ttp://upload.wikimedia.org/wikipedia/commons/4/43/Austernfischer_Haematopus_ostralegus_Iceland_RB.jpg?uselang=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69245"/>
            <a:ext cx="8382000" cy="4970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108200" y="5483304"/>
            <a:ext cx="793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/>
              <a:t>Der Austernfischer </a:t>
            </a:r>
            <a:r>
              <a:rPr lang="de-DE" sz="6600" b="1" dirty="0" smtClean="0">
                <a:sym typeface="Wingdings" panose="05000000000000000000" pitchFamily="2" charset="2"/>
              </a:rPr>
              <a:t></a:t>
            </a:r>
            <a:endParaRPr lang="de-DE" sz="6600" b="1" dirty="0"/>
          </a:p>
        </p:txBody>
      </p:sp>
    </p:spTree>
    <p:extLst>
      <p:ext uri="{BB962C8B-B14F-4D97-AF65-F5344CB8AC3E}">
        <p14:creationId xmlns:p14="http://schemas.microsoft.com/office/powerpoint/2010/main" val="34630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 Tierportrait Austernfisch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Breitbild</PresentationFormat>
  <Paragraphs>6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Kleines Rätsel</vt:lpstr>
      <vt:lpstr>Welches Tier wird gesucht?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Rätzel</dc:title>
  <dc:creator>TG</dc:creator>
  <cp:lastModifiedBy>TG</cp:lastModifiedBy>
  <cp:revision>10</cp:revision>
  <dcterms:created xsi:type="dcterms:W3CDTF">2014-12-15T16:13:33Z</dcterms:created>
  <dcterms:modified xsi:type="dcterms:W3CDTF">2014-12-16T22:49:33Z</dcterms:modified>
</cp:coreProperties>
</file>