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63" r:id="rId6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9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B4FC-BA4F-43F0-8BBA-36A41285ECCF}" type="datetimeFigureOut">
              <a:rPr lang="de-DE" smtClean="0"/>
              <a:pPr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CFEA-EF41-4EEB-8245-63E4BE25CF5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CCI05012014_0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543" y="36512"/>
            <a:ext cx="6410913" cy="9107488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8640" y="269979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4. Kopf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32656" y="86764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1. Bauch und Rücken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517232" y="13316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.Krallen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44824" y="50040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2. Schwanzfedern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869160" y="86764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Flügel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6672" y="14060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„Bastel dir deinen eigenen Robert!“</a:t>
            </a:r>
          </a:p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Aufgabe: Ausschneiden und zusammenkleben!</a:t>
            </a:r>
          </a:p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Tipp: Die Zahlen werden dir helfen!</a:t>
            </a:r>
            <a:endParaRPr lang="de-DE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8840" y="3142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„Das Robert - Quiz“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20688" y="827585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1. Kreuze die richtige Antwort an: Die Federn des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sind …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04664" y="1475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   Blau gelb grün 	    rotbraun weiß schwarz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0688" y="2053461"/>
            <a:ext cx="5112568" cy="646331"/>
          </a:xfrm>
          <a:prstGeom prst="rect">
            <a:avLst/>
          </a:prstGeom>
          <a:noFill/>
          <a:ln w="3175" cmpd="tri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2. Was frisst 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Zeichne 3 Beutetiere in den Kasten!</a:t>
            </a:r>
          </a:p>
        </p:txBody>
      </p:sp>
      <p:sp>
        <p:nvSpPr>
          <p:cNvPr id="11" name="Rechteck 10"/>
          <p:cNvSpPr/>
          <p:nvPr/>
        </p:nvSpPr>
        <p:spPr>
          <a:xfrm>
            <a:off x="764704" y="2843808"/>
            <a:ext cx="5040560" cy="32403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620688" y="6551056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3. 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ist ein guter Jäger, was braucht er dafür?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     die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Fügel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und den Schwanz 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     die Krallen und den Schnabel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      einen Besen</a:t>
            </a:r>
            <a:r>
              <a:rPr lang="de-DE" dirty="0" smtClean="0">
                <a:latin typeface="Berlin Sans FB" pitchFamily="34" charset="0"/>
              </a:rPr>
              <a:t>	</a:t>
            </a:r>
            <a:endParaRPr lang="de-DE" dirty="0">
              <a:latin typeface="Berlin Sans FB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836712" y="1547664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140968" y="1547664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124744" y="7164288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124744" y="7740352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124744" y="8244408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CCI06012014_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80" y="971600"/>
            <a:ext cx="5704832" cy="813690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0" y="9623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	</a:t>
            </a:r>
            <a:r>
              <a:rPr lang="de-DE" u="sng" dirty="0" smtClean="0"/>
              <a:t>	</a:t>
            </a:r>
            <a:endParaRPr lang="de-DE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4077072" y="89959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		</a:t>
            </a:r>
            <a:endParaRPr lang="de-DE" u="sng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196752" y="1331640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H="1">
            <a:off x="2492896" y="1187624"/>
            <a:ext cx="165618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88640" y="35545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	</a:t>
            </a:r>
            <a:endParaRPr lang="de-DE" u="sng" dirty="0"/>
          </a:p>
        </p:txBody>
      </p:sp>
      <p:sp>
        <p:nvSpPr>
          <p:cNvPr id="13" name="Textfeld 12"/>
          <p:cNvSpPr txBox="1"/>
          <p:nvPr/>
        </p:nvSpPr>
        <p:spPr>
          <a:xfrm>
            <a:off x="188640" y="73803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	</a:t>
            </a:r>
            <a:r>
              <a:rPr lang="de-DE" u="sng" dirty="0" smtClean="0"/>
              <a:t>	</a:t>
            </a:r>
            <a:endParaRPr lang="de-DE" u="sng" dirty="0"/>
          </a:p>
        </p:txBody>
      </p:sp>
      <p:sp>
        <p:nvSpPr>
          <p:cNvPr id="14" name="Textfeld 13"/>
          <p:cNvSpPr txBox="1"/>
          <p:nvPr/>
        </p:nvSpPr>
        <p:spPr>
          <a:xfrm>
            <a:off x="4725144" y="2915816"/>
            <a:ext cx="213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		</a:t>
            </a:r>
            <a:endParaRPr lang="de-DE" u="sng" dirty="0"/>
          </a:p>
        </p:txBody>
      </p:sp>
      <p:sp>
        <p:nvSpPr>
          <p:cNvPr id="15" name="Textfeld 14"/>
          <p:cNvSpPr txBox="1"/>
          <p:nvPr/>
        </p:nvSpPr>
        <p:spPr>
          <a:xfrm>
            <a:off x="2132856" y="81003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		</a:t>
            </a:r>
            <a:endParaRPr lang="de-DE" u="sng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1268760" y="3851920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2060848" y="7380312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4005064" y="327585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4005064" y="7668344"/>
            <a:ext cx="5760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48680" y="25326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Robert der </a:t>
            </a:r>
            <a:r>
              <a:rPr lang="de-DE" u="sng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-Was ist das?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Beschrifte das Bild!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293096" y="1475656"/>
            <a:ext cx="256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		</a:t>
            </a:r>
            <a:endParaRPr lang="de-DE" u="sng" dirty="0"/>
          </a:p>
        </p:txBody>
      </p:sp>
      <p:cxnSp>
        <p:nvCxnSpPr>
          <p:cNvPr id="35" name="Gerade Verbindung 34"/>
          <p:cNvCxnSpPr/>
          <p:nvPr/>
        </p:nvCxnSpPr>
        <p:spPr>
          <a:xfrm flipV="1">
            <a:off x="3212976" y="1763688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76672" y="467544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gehört zu den Greifvögeln.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Welche Vögel gehören ebenfalls zu den Greifvögeln?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Kreuze an!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die Amsel 		der Falke</a:t>
            </a: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Adler 		der Spatz</a:t>
            </a:r>
          </a:p>
        </p:txBody>
      </p:sp>
      <p:sp>
        <p:nvSpPr>
          <p:cNvPr id="3" name="Ellipse 2"/>
          <p:cNvSpPr/>
          <p:nvPr/>
        </p:nvSpPr>
        <p:spPr>
          <a:xfrm>
            <a:off x="1196752" y="1691680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933056" y="1691680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196752" y="2195736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3933056" y="2195736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48680" y="283451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Verbinde die richtigen Sätze mit einer Linie!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672" y="3347864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ist..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scharfen Krallen..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ist ein..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Am Himmel kann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man den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an..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der Brutzeit sind die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005064" y="3347864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..seinen Schwanzfedern erkennen.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..Greifvogel.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 sehr ängstlich und schreckhaft.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..ein guter Jäger.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..braucht er für die Jagd.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..frisst auch Aas. </a:t>
            </a:r>
          </a:p>
        </p:txBody>
      </p:sp>
      <p:sp>
        <p:nvSpPr>
          <p:cNvPr id="10" name="Rechteck 9"/>
          <p:cNvSpPr/>
          <p:nvPr/>
        </p:nvSpPr>
        <p:spPr>
          <a:xfrm>
            <a:off x="404664" y="3275856"/>
            <a:ext cx="6120680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04664" y="6163141"/>
            <a:ext cx="5976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7. Kreuze die richtigen Antworten an!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Was macht die Nahrungssuche für den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Rotmilan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schwierig? 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bunte Blumenbeete 		es gibt wenig Aas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   große Fußballfelder 		 viele Maisfelder </a:t>
            </a:r>
            <a:r>
              <a:rPr lang="de-DE" dirty="0" smtClean="0">
                <a:latin typeface="Berlin Sans FB" pitchFamily="34" charset="0"/>
              </a:rPr>
              <a:t>	</a:t>
            </a:r>
          </a:p>
          <a:p>
            <a:r>
              <a:rPr lang="de-DE" dirty="0" smtClean="0">
                <a:latin typeface="Berlin Sans FB" pitchFamily="34" charset="0"/>
              </a:rPr>
              <a:t>	</a:t>
            </a:r>
          </a:p>
          <a:p>
            <a:r>
              <a:rPr lang="de-DE" dirty="0">
                <a:latin typeface="Berlin Sans FB" pitchFamily="34" charset="0"/>
              </a:rPr>
              <a:t> </a:t>
            </a:r>
            <a:r>
              <a:rPr lang="de-DE" dirty="0" smtClean="0">
                <a:latin typeface="Berlin Sans FB" pitchFamily="34" charset="0"/>
              </a:rPr>
              <a:t>       </a:t>
            </a:r>
          </a:p>
          <a:p>
            <a:r>
              <a:rPr lang="de-DE" dirty="0" smtClean="0">
                <a:latin typeface="Berlin Sans FB" pitchFamily="34" charset="0"/>
              </a:rPr>
              <a:t>	</a:t>
            </a:r>
            <a:endParaRPr lang="de-DE" dirty="0">
              <a:latin typeface="Berlin Sans FB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20688" y="7596336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620688" y="7092280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3861048" y="7596336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861048" y="7092280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orizontaler Bildlauf 23"/>
          <p:cNvSpPr/>
          <p:nvPr/>
        </p:nvSpPr>
        <p:spPr>
          <a:xfrm>
            <a:off x="1556792" y="7740352"/>
            <a:ext cx="1080120" cy="57606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Horizontaler Bildlauf 22"/>
          <p:cNvSpPr/>
          <p:nvPr/>
        </p:nvSpPr>
        <p:spPr>
          <a:xfrm>
            <a:off x="260648" y="7740352"/>
            <a:ext cx="1152128" cy="57606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88638" y="35496"/>
          <a:ext cx="6552730" cy="903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46"/>
                <a:gridCol w="1310546"/>
                <a:gridCol w="1310546"/>
                <a:gridCol w="1310546"/>
                <a:gridCol w="1310546"/>
              </a:tblGrid>
              <a:tr h="1807299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Aasfresser</a:t>
                      </a:r>
                      <a:endParaRPr lang="de-DE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Aasfresser</a:t>
                      </a:r>
                      <a:endParaRPr lang="de-DE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Geschickter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Jäger </a:t>
                      </a:r>
                      <a:endParaRPr lang="de-DE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Geschickter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Jäger </a:t>
                      </a:r>
                      <a:endParaRPr lang="de-DE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7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Brutzeit von März bis Juni 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Brutzeit von März bis Juni </a:t>
                      </a: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7299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rotbraun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weiß und schwarz 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rotbraun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weiß und schwarz </a:t>
                      </a:r>
                      <a:endParaRPr lang="de-D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Greifvogel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Greifvogel</a:t>
                      </a: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7299"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7299"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de-D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Rooobert</a:t>
                      </a:r>
                      <a:endParaRPr lang="de-D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Rooobert</a:t>
                      </a:r>
                      <a:endParaRPr lang="de-D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Waldrand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Waldrand</a:t>
                      </a:r>
                    </a:p>
                    <a:p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Roberts</a:t>
                      </a:r>
                    </a:p>
                    <a:p>
                      <a:r>
                        <a:rPr lang="de-DE" sz="20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Memorie</a:t>
                      </a:r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de-DE" sz="20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Grafik 4" descr="CCI05012014_0009.jpg"/>
          <p:cNvPicPr>
            <a:picLocks noChangeAspect="1"/>
          </p:cNvPicPr>
          <p:nvPr/>
        </p:nvPicPr>
        <p:blipFill>
          <a:blip r:embed="rId2" cstate="print"/>
          <a:srcRect l="12521" t="18750"/>
          <a:stretch>
            <a:fillRect/>
          </a:stretch>
        </p:blipFill>
        <p:spPr>
          <a:xfrm>
            <a:off x="1592795" y="5724128"/>
            <a:ext cx="1116125" cy="1008113"/>
          </a:xfrm>
          <a:prstGeom prst="rect">
            <a:avLst/>
          </a:prstGeom>
        </p:spPr>
      </p:pic>
      <p:pic>
        <p:nvPicPr>
          <p:cNvPr id="7" name="Grafik 6" descr="CCI05012014_0009.jpg"/>
          <p:cNvPicPr>
            <a:picLocks noChangeAspect="1"/>
          </p:cNvPicPr>
          <p:nvPr/>
        </p:nvPicPr>
        <p:blipFill>
          <a:blip r:embed="rId3" cstate="print"/>
          <a:srcRect l="12521" t="18750"/>
          <a:stretch>
            <a:fillRect/>
          </a:stretch>
        </p:blipFill>
        <p:spPr>
          <a:xfrm>
            <a:off x="2996951" y="6084167"/>
            <a:ext cx="1080121" cy="864097"/>
          </a:xfrm>
          <a:prstGeom prst="rect">
            <a:avLst/>
          </a:prstGeom>
        </p:spPr>
      </p:pic>
      <p:pic>
        <p:nvPicPr>
          <p:cNvPr id="8" name="Grafik 7" descr="CCI05012014_0006.jpg"/>
          <p:cNvPicPr>
            <a:picLocks noChangeAspect="1"/>
          </p:cNvPicPr>
          <p:nvPr/>
        </p:nvPicPr>
        <p:blipFill>
          <a:blip r:embed="rId4" cstate="print"/>
          <a:srcRect l="-34" t="19288" b="4326"/>
          <a:stretch>
            <a:fillRect/>
          </a:stretch>
        </p:blipFill>
        <p:spPr>
          <a:xfrm>
            <a:off x="4171709" y="5796136"/>
            <a:ext cx="1201507" cy="1224136"/>
          </a:xfrm>
          <a:prstGeom prst="rect">
            <a:avLst/>
          </a:prstGeom>
        </p:spPr>
      </p:pic>
      <p:pic>
        <p:nvPicPr>
          <p:cNvPr id="9" name="Grafik 8" descr="CCI05012014_0006.jpg"/>
          <p:cNvPicPr>
            <a:picLocks noChangeAspect="1"/>
          </p:cNvPicPr>
          <p:nvPr/>
        </p:nvPicPr>
        <p:blipFill>
          <a:blip r:embed="rId4" cstate="print"/>
          <a:srcRect l="-34" t="19288" b="4326"/>
          <a:stretch>
            <a:fillRect/>
          </a:stretch>
        </p:blipFill>
        <p:spPr>
          <a:xfrm>
            <a:off x="5467853" y="5796136"/>
            <a:ext cx="1201507" cy="1224136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 rot="16372711">
            <a:off x="921150" y="6164898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 rot="16200000">
            <a:off x="692891" y="6083973"/>
            <a:ext cx="495379" cy="35175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 rot="16200000">
            <a:off x="332656" y="6084168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 rot="16200000">
            <a:off x="6021288" y="4283968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16200000">
            <a:off x="548680" y="6300192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6200000">
            <a:off x="5805264" y="4283968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 rot="16200000">
            <a:off x="5877272" y="4572000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 rot="16200000">
            <a:off x="5517232" y="4283968"/>
            <a:ext cx="504056" cy="3600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 descr="CCI05012014_0008.jpg"/>
          <p:cNvPicPr>
            <a:picLocks noChangeAspect="1"/>
          </p:cNvPicPr>
          <p:nvPr/>
        </p:nvPicPr>
        <p:blipFill>
          <a:blip r:embed="rId5" cstate="print"/>
          <a:srcRect l="8651" t="8263" b="3538"/>
          <a:stretch>
            <a:fillRect/>
          </a:stretch>
        </p:blipFill>
        <p:spPr>
          <a:xfrm>
            <a:off x="3068960" y="1907704"/>
            <a:ext cx="784046" cy="1656184"/>
          </a:xfrm>
          <a:prstGeom prst="rect">
            <a:avLst/>
          </a:prstGeom>
        </p:spPr>
      </p:pic>
      <p:pic>
        <p:nvPicPr>
          <p:cNvPr id="20" name="Grafik 19" descr="CCI05012014_0008.jpg"/>
          <p:cNvPicPr>
            <a:picLocks noChangeAspect="1"/>
          </p:cNvPicPr>
          <p:nvPr/>
        </p:nvPicPr>
        <p:blipFill>
          <a:blip r:embed="rId5" cstate="print"/>
          <a:srcRect l="8651" t="8263" b="3538"/>
          <a:stretch>
            <a:fillRect/>
          </a:stretch>
        </p:blipFill>
        <p:spPr>
          <a:xfrm>
            <a:off x="1772816" y="1907704"/>
            <a:ext cx="784046" cy="1656184"/>
          </a:xfrm>
          <a:prstGeom prst="rect">
            <a:avLst/>
          </a:prstGeom>
        </p:spPr>
      </p:pic>
      <p:pic>
        <p:nvPicPr>
          <p:cNvPr id="21" name="Grafik 20" descr="CCI05012014_0007.jpg"/>
          <p:cNvPicPr>
            <a:picLocks noChangeAspect="1"/>
          </p:cNvPicPr>
          <p:nvPr/>
        </p:nvPicPr>
        <p:blipFill>
          <a:blip r:embed="rId6" cstate="print"/>
          <a:srcRect l="12067" t="10626"/>
          <a:stretch>
            <a:fillRect/>
          </a:stretch>
        </p:blipFill>
        <p:spPr>
          <a:xfrm rot="10800000">
            <a:off x="5733256" y="179512"/>
            <a:ext cx="698857" cy="1487626"/>
          </a:xfrm>
          <a:prstGeom prst="rect">
            <a:avLst/>
          </a:prstGeom>
        </p:spPr>
      </p:pic>
      <p:pic>
        <p:nvPicPr>
          <p:cNvPr id="22" name="Grafik 21" descr="CCI05012014_0007.jpg"/>
          <p:cNvPicPr>
            <a:picLocks noChangeAspect="1"/>
          </p:cNvPicPr>
          <p:nvPr/>
        </p:nvPicPr>
        <p:blipFill>
          <a:blip r:embed="rId6" cstate="print"/>
          <a:srcRect l="12067" t="10626"/>
          <a:stretch>
            <a:fillRect/>
          </a:stretch>
        </p:blipFill>
        <p:spPr>
          <a:xfrm rot="10800000">
            <a:off x="404664" y="1979712"/>
            <a:ext cx="698857" cy="1487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Bildschirmpräsentation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Janina</dc:creator>
  <cp:lastModifiedBy>Janina</cp:lastModifiedBy>
  <cp:revision>14</cp:revision>
  <dcterms:created xsi:type="dcterms:W3CDTF">2014-01-06T08:16:30Z</dcterms:created>
  <dcterms:modified xsi:type="dcterms:W3CDTF">2014-02-04T10:19:25Z</dcterms:modified>
</cp:coreProperties>
</file>