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6" r:id="rId9"/>
    <p:sldId id="267" r:id="rId10"/>
    <p:sldId id="268" r:id="rId11"/>
    <p:sldId id="264" r:id="rId12"/>
    <p:sldId id="270" r:id="rId13"/>
    <p:sldId id="265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762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145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59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590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0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2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44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5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525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66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614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AD4B-B18E-4C72-B304-8497C7EA64D9}" type="datetimeFigureOut">
              <a:rPr lang="de-DE" smtClean="0"/>
              <a:pPr/>
              <a:t>11.12.2013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9C38-1F50-4E85-809D-371A93E980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5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Weißer Hai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9173"/>
            <a:ext cx="5715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373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Gelbvieh</a:t>
            </a:r>
            <a:r>
              <a:rPr lang="de-DE" dirty="0" smtClean="0"/>
              <a:t> (Frankenvieh)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762" y="1600200"/>
            <a:ext cx="60024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26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Was haben diese Tiere</a:t>
            </a:r>
            <a:r>
              <a:rPr lang="de-DE" sz="6000" dirty="0" smtClean="0"/>
              <a:t> gemeinsam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90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Sie gehören zu den alten Rinderrassen!</a:t>
            </a:r>
            <a:endParaRPr lang="de-DE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Was ist bei der Erhaltung dieser Tiere anders?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5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Pandabär</a:t>
            </a:r>
            <a:endParaRPr lang="de-DE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8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50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Spitzmaulnashorn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544831" cy="43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15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Sibirischer Tiger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91" y="1600200"/>
            <a:ext cx="8039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4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Wisst ihr was diese Tiere alle gemeinsam haben?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99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de-DE" sz="6000" dirty="0" smtClean="0"/>
          </a:p>
          <a:p>
            <a:pPr algn="ctr"/>
            <a:r>
              <a:rPr lang="de-DE" sz="6000" dirty="0" smtClean="0"/>
              <a:t>Sie gehören zu den bedrohten Tierarten!</a:t>
            </a:r>
            <a:endParaRPr lang="de-DE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Angler Rind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70665"/>
            <a:ext cx="5113958" cy="46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87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Deutsches Shorthorn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201097" cy="464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195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Deutsches Schwarzbuntes Niederungsrind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402" y="1600200"/>
            <a:ext cx="61191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91009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Macintosh PowerPoint</Application>
  <PresentationFormat>Bildschirmpräsentation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Weißer Hai</vt:lpstr>
      <vt:lpstr>Pandabär</vt:lpstr>
      <vt:lpstr>Spitzmaulnashorn</vt:lpstr>
      <vt:lpstr>Sibirischer Tiger</vt:lpstr>
      <vt:lpstr>Folie 5</vt:lpstr>
      <vt:lpstr>Folie 6</vt:lpstr>
      <vt:lpstr>Angler Rind</vt:lpstr>
      <vt:lpstr>Deutsches Shorthorn</vt:lpstr>
      <vt:lpstr>Deutsches Schwarzbuntes Niederungsrind</vt:lpstr>
      <vt:lpstr>Gelbvieh (Frankenvieh)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Weißer Hai</dc:title>
  <dc:creator>Lena</dc:creator>
  <cp:lastModifiedBy>Carsten Hobohm Drive-Benutzer</cp:lastModifiedBy>
  <cp:revision>7</cp:revision>
  <dcterms:created xsi:type="dcterms:W3CDTF">2013-12-11T13:18:29Z</dcterms:created>
  <dcterms:modified xsi:type="dcterms:W3CDTF">2013-12-11T13:23:06Z</dcterms:modified>
</cp:coreProperties>
</file>